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9"/>
  </p:notesMasterIdLst>
  <p:sldIdLst>
    <p:sldId id="256" r:id="rId2"/>
    <p:sldId id="266" r:id="rId3"/>
    <p:sldId id="267" r:id="rId4"/>
    <p:sldId id="287" r:id="rId5"/>
    <p:sldId id="288" r:id="rId6"/>
    <p:sldId id="285" r:id="rId7"/>
    <p:sldId id="28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CC"/>
    <a:srgbClr val="008000"/>
    <a:srgbClr val="47AF4C"/>
    <a:srgbClr val="08091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8492" autoAdjust="0"/>
  </p:normalViewPr>
  <p:slideViewPr>
    <p:cSldViewPr>
      <p:cViewPr>
        <p:scale>
          <a:sx n="100" d="100"/>
          <a:sy n="100" d="100"/>
        </p:scale>
        <p:origin x="-414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1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FE951-1562-417C-A351-288FC4F2276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ECCD4-2615-49FA-824D-621F0E087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619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982F862-595B-4E0D-BED2-B40A5AC1436A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FB5E025-AFCC-4DC0-99CF-80B6DEF3CF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616AEB-FAB4-4C68-BF15-2AEE057D801E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64D0CE-90C5-40C0-AD70-AF2182AE12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4BC5F7-BAFF-494D-BB08-27BA8D23D2C5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B2AC2-D950-4273-884A-FCFB65DBBC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5C5021-14EF-4633-8E14-883B33CD8C31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2F2A8-E550-4E09-865F-365C8C6C3B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4470BF-C338-4EE9-BA14-4C270643B3DB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62E7F-F75C-4370-8ACD-E1E512EDD8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D9C258-BA1F-48E5-921E-24DE8938DC09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5BEE2-AA12-4F67-9718-B81365BFA1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AE1BD-DD0D-4EC1-93BD-936D0B0DCA16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B163A-764C-493B-B6C3-3FC09DDBAD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F17261-65AB-479F-89EC-FD49052AEE0D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54966-BB93-4A90-86BF-50E8E55EBC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50D702-3ED6-4B72-ABE0-2DE715434FA2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2A7AE-EC5E-4326-932A-2CCC3E095A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6A9F2-3F3B-4482-A919-A41907DE2A0A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36BFF-6B9C-4E9B-8236-25ED41D509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F4269-4A4F-41C0-83C2-46F1FD32D48B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AD2E5-D853-4FC8-BE23-688CAB0CD6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B03628F-2C4A-40D4-A44C-5F8E79D31F61}" type="datetimeFigureOut">
              <a:rPr lang="ru-RU" smtClean="0"/>
              <a:pPr>
                <a:defRPr/>
              </a:pPr>
              <a:t>08.10.2016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58BDAC4-5E31-4DCB-B143-C5AF3077C0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11960" y="4560540"/>
            <a:ext cx="5500687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Класс: 10а</a:t>
            </a:r>
          </a:p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Учитель: 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Таженова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У.С.</a:t>
            </a:r>
          </a:p>
          <a:p>
            <a:pPr algn="r">
              <a:defRPr/>
            </a:pP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620688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Числовая окружность на координатной плоскости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539552" y="2852936"/>
            <a:ext cx="8358188" cy="15121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000" dirty="0"/>
              <a:t>изучить новую математическую модель – числовая окружность на координатной </a:t>
            </a:r>
            <a:r>
              <a:rPr lang="ru-RU" sz="4000" dirty="0" smtClean="0"/>
              <a:t>плоскости.</a:t>
            </a:r>
            <a:endParaRPr lang="ru-RU" sz="4000" b="1" dirty="0" smtClean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0525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6000" dirty="0" smtClean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214291"/>
            <a:ext cx="3929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  <a:ea typeface="+mj-ea"/>
                <a:cs typeface="+mj-cs"/>
              </a:rPr>
              <a:t>Цель урока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1357313" y="2357438"/>
            <a:ext cx="6429375" cy="3857644"/>
          </a:xfrm>
        </p:spPr>
        <p:txBody>
          <a:bodyPr/>
          <a:lstStyle/>
          <a:p>
            <a:pPr algn="just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Проверка домашнего задания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Изучение нового материала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Закрепление изученного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Рефлексия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Домашнее задание</a:t>
            </a:r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42938" y="285750"/>
            <a:ext cx="7772400" cy="1143000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</a:rPr>
              <a:t>Ход урока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aal100.narod.ru/olderfiles/3/CHislovaya_okruzhnos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616624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984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aal100.narod.ru/olderfiles/3/CHO-poyasneniy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556792"/>
            <a:ext cx="9108504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026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Рефлексия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844824"/>
            <a:ext cx="9756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+mn-lt"/>
              </a:rPr>
              <a:t>По функциям: </a:t>
            </a:r>
            <a:endParaRPr lang="ru-RU" sz="3200" b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+mn-lt"/>
              </a:rPr>
              <a:t>Ф</a:t>
            </a:r>
            <a:r>
              <a:rPr lang="ru-RU" sz="2800" dirty="0" smtClean="0">
                <a:latin typeface="+mn-lt"/>
              </a:rPr>
              <a:t>изическая </a:t>
            </a:r>
            <a:r>
              <a:rPr lang="ru-RU" sz="2800" dirty="0">
                <a:latin typeface="+mn-lt"/>
              </a:rPr>
              <a:t>(успел - не успел, легко - тяжело) </a:t>
            </a:r>
            <a:endParaRPr lang="ru-RU" sz="2800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+mn-lt"/>
              </a:rPr>
              <a:t>С</a:t>
            </a:r>
            <a:r>
              <a:rPr lang="ru-RU" sz="2800" dirty="0" smtClean="0">
                <a:latin typeface="+mn-lt"/>
              </a:rPr>
              <a:t>енсорная </a:t>
            </a:r>
            <a:r>
              <a:rPr lang="ru-RU" sz="2800" dirty="0">
                <a:latin typeface="+mn-lt"/>
              </a:rPr>
              <a:t>(интересно - кучно, комфортно - дискомфортно)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+mn-lt"/>
              </a:rPr>
              <a:t>И</a:t>
            </a:r>
            <a:r>
              <a:rPr lang="ru-RU" sz="2800" dirty="0" smtClean="0">
                <a:latin typeface="+mn-lt"/>
              </a:rPr>
              <a:t>нтеллектуальная (понял </a:t>
            </a:r>
            <a:r>
              <a:rPr lang="ru-RU" sz="2800" dirty="0">
                <a:latin typeface="+mn-lt"/>
              </a:rPr>
              <a:t>- не понял, какие </a:t>
            </a:r>
            <a:r>
              <a:rPr lang="ru-RU" sz="2800" dirty="0" smtClean="0">
                <a:latin typeface="+mn-lt"/>
              </a:rPr>
              <a:t>трудности) </a:t>
            </a:r>
            <a:endParaRPr lang="ru-RU" sz="2800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+mn-lt"/>
              </a:rPr>
              <a:t>Д</a:t>
            </a:r>
            <a:r>
              <a:rPr lang="ru-RU" sz="2800" dirty="0" smtClean="0">
                <a:latin typeface="+mn-lt"/>
              </a:rPr>
              <a:t>уховная (созидал </a:t>
            </a:r>
            <a:r>
              <a:rPr lang="ru-RU" sz="2800" dirty="0">
                <a:latin typeface="+mn-lt"/>
              </a:rPr>
              <a:t>или разрушал себя, других)</a:t>
            </a:r>
          </a:p>
        </p:txBody>
      </p:sp>
    </p:spTree>
    <p:extLst>
      <p:ext uri="{BB962C8B-B14F-4D97-AF65-F5344CB8AC3E}">
        <p14:creationId xmlns:p14="http://schemas.microsoft.com/office/powerpoint/2010/main" xmlns="" val="111213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14348" y="2285992"/>
            <a:ext cx="7500990" cy="2214578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§ 2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(</a:t>
            </a:r>
            <a:r>
              <a:rPr kumimoji="0" lang="ru-RU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стр.18 </a:t>
            </a:r>
            <a:r>
              <a:rPr kumimoji="0" lang="ru-RU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– 26),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  <a:cs typeface="Times New Roman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 №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 29 – 34 (г).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1555</TotalTime>
  <Words>100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Твердый переплет</vt:lpstr>
      <vt:lpstr>Слайд 1</vt:lpstr>
      <vt:lpstr>          </vt:lpstr>
      <vt:lpstr>Ход урока</vt:lpstr>
      <vt:lpstr>Слайд 4</vt:lpstr>
      <vt:lpstr>Слайд 5</vt:lpstr>
      <vt:lpstr>Рефлексия</vt:lpstr>
      <vt:lpstr>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Будехина</dc:creator>
  <cp:lastModifiedBy>Ирина</cp:lastModifiedBy>
  <cp:revision>156</cp:revision>
  <dcterms:created xsi:type="dcterms:W3CDTF">2009-06-12T10:52:55Z</dcterms:created>
  <dcterms:modified xsi:type="dcterms:W3CDTF">2016-10-08T12:32:12Z</dcterms:modified>
</cp:coreProperties>
</file>